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9" r:id="rId17"/>
    <p:sldId id="274" r:id="rId18"/>
    <p:sldId id="272" r:id="rId19"/>
    <p:sldId id="270" r:id="rId20"/>
    <p:sldId id="273" r:id="rId21"/>
    <p:sldId id="276" r:id="rId22"/>
    <p:sldId id="278" r:id="rId23"/>
    <p:sldId id="277" r:id="rId24"/>
    <p:sldId id="282" r:id="rId25"/>
    <p:sldId id="281" r:id="rId26"/>
  </p:sldIdLst>
  <p:sldSz cx="12192000" cy="6858000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48" autoAdjust="0"/>
  </p:normalViewPr>
  <p:slideViewPr>
    <p:cSldViewPr snapToGrid="0">
      <p:cViewPr varScale="1">
        <p:scale>
          <a:sx n="64" d="100"/>
          <a:sy n="64" d="100"/>
        </p:scale>
        <p:origin x="11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B096FC43-620E-4A70-8BA3-DBA6C75BEBA7}"/>
    <pc:docChg chg="modSld">
      <pc:chgData name="Matthew Sun" userId="e7206746-d10f-4eed-96d8-040216aa892c" providerId="ADAL" clId="{B096FC43-620E-4A70-8BA3-DBA6C75BEBA7}" dt="2017-12-24T22:51:00.200" v="0" actId="20577"/>
      <pc:docMkLst>
        <pc:docMk/>
      </pc:docMkLst>
      <pc:sldChg chg="modSp">
        <pc:chgData name="Matthew Sun" userId="e7206746-d10f-4eed-96d8-040216aa892c" providerId="ADAL" clId="{B096FC43-620E-4A70-8BA3-DBA6C75BEBA7}" dt="2017-12-24T22:51:00.200" v="0" actId="20577"/>
        <pc:sldMkLst>
          <pc:docMk/>
          <pc:sldMk cId="2443842695" sldId="282"/>
        </pc:sldMkLst>
        <pc:spChg chg="mod">
          <ac:chgData name="Matthew Sun" userId="e7206746-d10f-4eed-96d8-040216aa892c" providerId="ADAL" clId="{B096FC43-620E-4A70-8BA3-DBA6C75BEBA7}" dt="2017-12-24T22:51:00.200" v="0" actId="20577"/>
          <ac:spMkLst>
            <pc:docMk/>
            <pc:sldMk cId="2443842695" sldId="282"/>
            <ac:spMk id="10" creationId="{520CAF39-8583-4B57-BD2F-98E680E52DD4}"/>
          </ac:spMkLst>
        </pc:spChg>
      </pc:sldChg>
    </pc:docChg>
  </pc:docChgLst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28:32.369" v="7222" actId="20577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delSp modSp add del">
        <pc:chgData name="Matthew Sun" userId="e7206746-d10f-4eed-96d8-040216aa892c" providerId="ADAL" clId="{9845245B-7F08-40CB-AFAE-E0E187CD6553}" dt="2017-12-23T04:19:18.157" v="5829" actId="2696"/>
        <pc:sldMkLst>
          <pc:docMk/>
          <pc:sldMk cId="3513646008" sldId="271"/>
        </pc:sldMkLst>
        <pc:spChg chg="add del">
          <ac:chgData name="Matthew Sun" userId="e7206746-d10f-4eed-96d8-040216aa892c" providerId="ADAL" clId="{9845245B-7F08-40CB-AFAE-E0E187CD6553}" dt="2017-12-23T04:08:30.429" v="5427" actId="2696"/>
          <ac:spMkLst>
            <pc:docMk/>
            <pc:sldMk cId="3513646008" sldId="271"/>
            <ac:spMk id="2" creationId="{4DA6AC78-6AA3-4601-BA51-2355B5241602}"/>
          </ac:spMkLst>
        </pc:spChg>
        <pc:spChg chg="mod">
          <ac:chgData name="Matthew Sun" userId="e7206746-d10f-4eed-96d8-040216aa892c" providerId="ADAL" clId="{9845245B-7F08-40CB-AFAE-E0E187CD6553}" dt="2017-12-23T03:38:20.560" v="4265" actId="2711"/>
          <ac:spMkLst>
            <pc:docMk/>
            <pc:sldMk cId="3513646008" sldId="27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4:13:44.907" v="5723" actId="2696"/>
          <ac:spMkLst>
            <pc:docMk/>
            <pc:sldMk cId="3513646008" sldId="271"/>
            <ac:spMk id="10" creationId="{520CAF39-8583-4B57-BD2F-98E680E52DD4}"/>
          </ac:spMkLst>
        </pc:spChg>
        <pc:spChg chg="mod">
          <ac:chgData name="Matthew Sun" userId="e7206746-d10f-4eed-96d8-040216aa892c" providerId="ADAL" clId="{9845245B-7F08-40CB-AFAE-E0E187CD6553}" dt="2017-12-23T03:38:24.471" v="4266" actId="20577"/>
          <ac:spMkLst>
            <pc:docMk/>
            <pc:sldMk cId="3513646008" sldId="271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 del">
        <pc:chgData name="Matthew Sun" userId="e7206746-d10f-4eed-96d8-040216aa892c" providerId="ADAL" clId="{9845245B-7F08-40CB-AFAE-E0E187CD6553}" dt="2017-12-23T03:49:24.935" v="4664" actId="20577"/>
        <pc:sldMkLst>
          <pc:docMk/>
          <pc:sldMk cId="273870076" sldId="273"/>
        </pc:sldMkLst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5:28:32.369" v="7222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28:32.369" v="722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add del ord setBg">
        <pc:chgData name="Matthew Sun" userId="e7206746-d10f-4eed-96d8-040216aa892c" providerId="ADAL" clId="{9845245B-7F08-40CB-AFAE-E0E187CD6553}" dt="2017-12-23T04:40:48.830" v="6598" actId="2696"/>
        <pc:sldMkLst>
          <pc:docMk/>
          <pc:sldMk cId="898598521" sldId="281"/>
        </pc:sldMkLst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5:17:42.984" v="7214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7:42.984" v="7214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12/24/2017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</a:t>
            </a:r>
            <a:r>
              <a:rPr lang="en-US" sz="2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cssgnicebot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1498</Words>
  <Application>Microsoft Office PowerPoint</Application>
  <PresentationFormat>Widescreen</PresentationFormat>
  <Paragraphs>328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Lato</vt:lpstr>
      <vt:lpstr>Calibri Light</vt:lpstr>
      <vt:lpstr>Arial</vt:lpstr>
      <vt:lpstr>Consolas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Matthew Sun</cp:lastModifiedBy>
  <cp:revision>8</cp:revision>
  <dcterms:created xsi:type="dcterms:W3CDTF">2017-12-23T01:01:29Z</dcterms:created>
  <dcterms:modified xsi:type="dcterms:W3CDTF">2017-12-24T22:51:04Z</dcterms:modified>
</cp:coreProperties>
</file>